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5"/>
  </p:normalViewPr>
  <p:slideViewPr>
    <p:cSldViewPr snapToGrid="0">
      <p:cViewPr varScale="1">
        <p:scale>
          <a:sx n="111" d="100"/>
          <a:sy n="111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6ffde4a7d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6ffde4a7d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bf3f212c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bf3f212c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bf3f212c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dbf3f212c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bf3f212c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dbf3f212c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bf3f212c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bf3f212c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bf3f212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bf3f212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faf4977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faf4977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bf3f212c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bf3f212c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bf3f212c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bf3f212c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bf3f212c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bf3f212c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bf3f212c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bf3f212c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bf3f212c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bf3f212c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85802" y="44464"/>
            <a:ext cx="77709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152402" y="685800"/>
            <a:ext cx="8685300" cy="60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95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spcBef>
                <a:spcPts val="113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858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2" y="6400800"/>
            <a:ext cx="2894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685800" y="2130439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SzPts val="1519"/>
              <a:buNone/>
              <a:defRPr/>
            </a:lvl1pPr>
            <a:lvl2pPr lvl="1" algn="ctr" rtl="0">
              <a:spcBef>
                <a:spcPts val="95"/>
              </a:spcBef>
              <a:spcAft>
                <a:spcPts val="0"/>
              </a:spcAft>
              <a:buSzPts val="1519"/>
              <a:buNone/>
              <a:defRPr/>
            </a:lvl2pPr>
            <a:lvl3pPr lvl="2" algn="ctr" rtl="0">
              <a:spcBef>
                <a:spcPts val="1139"/>
              </a:spcBef>
              <a:spcAft>
                <a:spcPts val="0"/>
              </a:spcAft>
              <a:buSzPts val="506"/>
              <a:buNone/>
              <a:defRPr/>
            </a:lvl3pPr>
            <a:lvl4pPr lvl="3" algn="ctr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SzPts val="1392"/>
              <a:buNone/>
              <a:defRPr/>
            </a:lvl4pPr>
            <a:lvl5pPr lvl="4" algn="ctr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SzPts val="886"/>
              <a:buNone/>
              <a:defRPr/>
            </a:lvl5pPr>
            <a:lvl6pPr lvl="5" algn="ctr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886"/>
              <a:buNone/>
              <a:defRPr/>
            </a:lvl6pPr>
            <a:lvl7pPr lvl="6" algn="ctr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886"/>
              <a:buNone/>
              <a:defRPr/>
            </a:lvl7pPr>
            <a:lvl8pPr lvl="7" algn="ctr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886"/>
              <a:buNone/>
              <a:defRPr/>
            </a:lvl8pPr>
            <a:lvl9pPr lvl="8" algn="ctr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886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858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2" y="6400800"/>
            <a:ext cx="2894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22313" y="4406914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1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SzPts val="633"/>
              <a:buNone/>
              <a:defRPr sz="633"/>
            </a:lvl1pPr>
            <a:lvl2pPr marL="914400" lvl="1" indent="-228600" algn="l" rtl="0">
              <a:spcBef>
                <a:spcPts val="95"/>
              </a:spcBef>
              <a:spcAft>
                <a:spcPts val="0"/>
              </a:spcAft>
              <a:buSzPts val="570"/>
              <a:buNone/>
              <a:defRPr sz="570"/>
            </a:lvl2pPr>
            <a:lvl3pPr marL="1371600" lvl="2" indent="-228600" algn="l" rtl="0">
              <a:spcBef>
                <a:spcPts val="1139"/>
              </a:spcBef>
              <a:spcAft>
                <a:spcPts val="0"/>
              </a:spcAft>
              <a:buSzPts val="506"/>
              <a:buNone/>
              <a:defRPr sz="506"/>
            </a:lvl3pPr>
            <a:lvl4pPr marL="1828800" lvl="3" indent="-228600" algn="l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SzPts val="443"/>
              <a:buNone/>
              <a:defRPr sz="442"/>
            </a:lvl4pPr>
            <a:lvl5pPr marL="2286000" lvl="4" indent="-228600" algn="l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SzPts val="443"/>
              <a:buNone/>
              <a:defRPr sz="442"/>
            </a:lvl5pPr>
            <a:lvl6pPr marL="2743200" lvl="5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443"/>
              <a:buNone/>
              <a:defRPr sz="442"/>
            </a:lvl6pPr>
            <a:lvl7pPr marL="3200400" lvl="6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443"/>
              <a:buNone/>
              <a:defRPr sz="442"/>
            </a:lvl7pPr>
            <a:lvl8pPr marL="3657600" lvl="7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443"/>
              <a:buNone/>
              <a:defRPr sz="442"/>
            </a:lvl8pPr>
            <a:lvl9pPr marL="4114800" lvl="8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443"/>
              <a:buNone/>
              <a:defRPr sz="442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858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2" y="6400800"/>
            <a:ext cx="2894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85802" y="44464"/>
            <a:ext cx="77709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152402" y="685800"/>
            <a:ext cx="4265700" cy="60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84861" algn="l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SzPts val="886"/>
              <a:buChar char="•"/>
              <a:defRPr sz="885"/>
            </a:lvl1pPr>
            <a:lvl2pPr marL="914400" lvl="1" indent="-276860" algn="l" rtl="0">
              <a:spcBef>
                <a:spcPts val="95"/>
              </a:spcBef>
              <a:spcAft>
                <a:spcPts val="0"/>
              </a:spcAft>
              <a:buSzPts val="760"/>
              <a:buChar char="–"/>
              <a:defRPr sz="760"/>
            </a:lvl2pPr>
            <a:lvl3pPr marL="1371600" lvl="2" indent="-268795" algn="l" rtl="0">
              <a:spcBef>
                <a:spcPts val="1139"/>
              </a:spcBef>
              <a:spcAft>
                <a:spcPts val="0"/>
              </a:spcAft>
              <a:buSzPts val="633"/>
              <a:buChar char="•"/>
              <a:defRPr sz="633"/>
            </a:lvl3pPr>
            <a:lvl4pPr marL="1828800" lvl="3" indent="-264794" algn="l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SzPts val="570"/>
              <a:buChar char="–"/>
              <a:defRPr sz="570"/>
            </a:lvl4pPr>
            <a:lvl5pPr marL="2286000" lvl="4" indent="-264795" algn="l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SzPts val="570"/>
              <a:buChar char="»"/>
              <a:defRPr sz="570"/>
            </a:lvl5pPr>
            <a:lvl6pPr marL="2743200" lvl="5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70"/>
            </a:lvl6pPr>
            <a:lvl7pPr marL="3200400" lvl="6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70"/>
            </a:lvl7pPr>
            <a:lvl8pPr marL="3657600" lvl="7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70"/>
            </a:lvl8pPr>
            <a:lvl9pPr marL="4114800" lvl="8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7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570413" y="685800"/>
            <a:ext cx="4267200" cy="60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84861" algn="l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SzPts val="886"/>
              <a:buChar char="•"/>
              <a:defRPr sz="885"/>
            </a:lvl1pPr>
            <a:lvl2pPr marL="914400" lvl="1" indent="-276860" algn="l" rtl="0">
              <a:spcBef>
                <a:spcPts val="95"/>
              </a:spcBef>
              <a:spcAft>
                <a:spcPts val="0"/>
              </a:spcAft>
              <a:buSzPts val="760"/>
              <a:buChar char="–"/>
              <a:defRPr sz="760"/>
            </a:lvl2pPr>
            <a:lvl3pPr marL="1371600" lvl="2" indent="-268795" algn="l" rtl="0">
              <a:spcBef>
                <a:spcPts val="1139"/>
              </a:spcBef>
              <a:spcAft>
                <a:spcPts val="0"/>
              </a:spcAft>
              <a:buSzPts val="633"/>
              <a:buChar char="•"/>
              <a:defRPr sz="633"/>
            </a:lvl3pPr>
            <a:lvl4pPr marL="1828800" lvl="3" indent="-264794" algn="l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SzPts val="570"/>
              <a:buChar char="–"/>
              <a:defRPr sz="570"/>
            </a:lvl4pPr>
            <a:lvl5pPr marL="2286000" lvl="4" indent="-264795" algn="l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SzPts val="570"/>
              <a:buChar char="»"/>
              <a:defRPr sz="570"/>
            </a:lvl5pPr>
            <a:lvl6pPr marL="2743200" lvl="5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70"/>
            </a:lvl6pPr>
            <a:lvl7pPr marL="3200400" lvl="6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70"/>
            </a:lvl7pPr>
            <a:lvl8pPr marL="3657600" lvl="7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70"/>
            </a:lvl8pPr>
            <a:lvl9pPr marL="4114800" lvl="8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7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858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2" y="6400800"/>
            <a:ext cx="2894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SzPts val="760"/>
              <a:buNone/>
              <a:defRPr sz="760" b="1"/>
            </a:lvl1pPr>
            <a:lvl2pPr marL="914400" lvl="1" indent="-228600" algn="l" rtl="0">
              <a:spcBef>
                <a:spcPts val="95"/>
              </a:spcBef>
              <a:spcAft>
                <a:spcPts val="0"/>
              </a:spcAft>
              <a:buSzPts val="633"/>
              <a:buNone/>
              <a:defRPr sz="633" b="1"/>
            </a:lvl2pPr>
            <a:lvl3pPr marL="1371600" lvl="2" indent="-228600" algn="l" rtl="0">
              <a:spcBef>
                <a:spcPts val="1139"/>
              </a:spcBef>
              <a:spcAft>
                <a:spcPts val="0"/>
              </a:spcAft>
              <a:buSzPts val="570"/>
              <a:buNone/>
              <a:defRPr sz="570" b="1"/>
            </a:lvl3pPr>
            <a:lvl4pPr marL="1828800" lvl="3" indent="-228600" algn="l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SzPts val="506"/>
              <a:buNone/>
              <a:defRPr sz="506" b="1"/>
            </a:lvl4pPr>
            <a:lvl5pPr marL="2286000" lvl="4" indent="-228600" algn="l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SzPts val="506"/>
              <a:buNone/>
              <a:defRPr sz="506" b="1"/>
            </a:lvl5pPr>
            <a:lvl6pPr marL="2743200" lvl="5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506"/>
              <a:buNone/>
              <a:defRPr sz="506" b="1"/>
            </a:lvl6pPr>
            <a:lvl7pPr marL="3200400" lvl="6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506"/>
              <a:buNone/>
              <a:defRPr sz="506" b="1"/>
            </a:lvl7pPr>
            <a:lvl8pPr marL="3657600" lvl="7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506"/>
              <a:buNone/>
              <a:defRPr sz="506" b="1"/>
            </a:lvl8pPr>
            <a:lvl9pPr marL="4114800" lvl="8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506"/>
              <a:buNone/>
              <a:defRPr sz="506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76860" algn="l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SzPts val="760"/>
              <a:buChar char="•"/>
              <a:defRPr sz="760"/>
            </a:lvl1pPr>
            <a:lvl2pPr marL="914400" lvl="1" indent="-268795" algn="l" rtl="0">
              <a:spcBef>
                <a:spcPts val="95"/>
              </a:spcBef>
              <a:spcAft>
                <a:spcPts val="0"/>
              </a:spcAft>
              <a:buSzPts val="633"/>
              <a:buChar char="–"/>
              <a:defRPr sz="633"/>
            </a:lvl2pPr>
            <a:lvl3pPr marL="1371600" lvl="2" indent="-264794" algn="l" rtl="0">
              <a:spcBef>
                <a:spcPts val="1139"/>
              </a:spcBef>
              <a:spcAft>
                <a:spcPts val="0"/>
              </a:spcAft>
              <a:buSzPts val="570"/>
              <a:buChar char="•"/>
              <a:defRPr sz="570"/>
            </a:lvl3pPr>
            <a:lvl4pPr marL="1828800" lvl="3" indent="-260730" algn="l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SzPts val="506"/>
              <a:buChar char="–"/>
              <a:defRPr sz="506"/>
            </a:lvl4pPr>
            <a:lvl5pPr marL="2286000" lvl="4" indent="-260730" algn="l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SzPts val="506"/>
              <a:buChar char="»"/>
              <a:defRPr sz="506"/>
            </a:lvl5pPr>
            <a:lvl6pPr marL="2743200" lvl="5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06"/>
            </a:lvl6pPr>
            <a:lvl7pPr marL="3200400" lvl="6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06"/>
            </a:lvl7pPr>
            <a:lvl8pPr marL="3657600" lvl="7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06"/>
            </a:lvl8pPr>
            <a:lvl9pPr marL="4114800" lvl="8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06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32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SzPts val="760"/>
              <a:buNone/>
              <a:defRPr sz="760" b="1"/>
            </a:lvl1pPr>
            <a:lvl2pPr marL="914400" lvl="1" indent="-228600" algn="l" rtl="0">
              <a:spcBef>
                <a:spcPts val="95"/>
              </a:spcBef>
              <a:spcAft>
                <a:spcPts val="0"/>
              </a:spcAft>
              <a:buSzPts val="633"/>
              <a:buNone/>
              <a:defRPr sz="633" b="1"/>
            </a:lvl2pPr>
            <a:lvl3pPr marL="1371600" lvl="2" indent="-228600" algn="l" rtl="0">
              <a:spcBef>
                <a:spcPts val="1139"/>
              </a:spcBef>
              <a:spcAft>
                <a:spcPts val="0"/>
              </a:spcAft>
              <a:buSzPts val="570"/>
              <a:buNone/>
              <a:defRPr sz="570" b="1"/>
            </a:lvl3pPr>
            <a:lvl4pPr marL="1828800" lvl="3" indent="-228600" algn="l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SzPts val="506"/>
              <a:buNone/>
              <a:defRPr sz="506" b="1"/>
            </a:lvl4pPr>
            <a:lvl5pPr marL="2286000" lvl="4" indent="-228600" algn="l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SzPts val="506"/>
              <a:buNone/>
              <a:defRPr sz="506" b="1"/>
            </a:lvl5pPr>
            <a:lvl6pPr marL="2743200" lvl="5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506"/>
              <a:buNone/>
              <a:defRPr sz="506" b="1"/>
            </a:lvl6pPr>
            <a:lvl7pPr marL="3200400" lvl="6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506"/>
              <a:buNone/>
              <a:defRPr sz="506" b="1"/>
            </a:lvl7pPr>
            <a:lvl8pPr marL="3657600" lvl="7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506"/>
              <a:buNone/>
              <a:defRPr sz="506" b="1"/>
            </a:lvl8pPr>
            <a:lvl9pPr marL="4114800" lvl="8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506"/>
              <a:buNone/>
              <a:defRPr sz="506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5032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76860" algn="l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SzPts val="760"/>
              <a:buChar char="•"/>
              <a:defRPr sz="760"/>
            </a:lvl1pPr>
            <a:lvl2pPr marL="914400" lvl="1" indent="-268795" algn="l" rtl="0">
              <a:spcBef>
                <a:spcPts val="95"/>
              </a:spcBef>
              <a:spcAft>
                <a:spcPts val="0"/>
              </a:spcAft>
              <a:buSzPts val="633"/>
              <a:buChar char="–"/>
              <a:defRPr sz="633"/>
            </a:lvl2pPr>
            <a:lvl3pPr marL="1371600" lvl="2" indent="-264794" algn="l" rtl="0">
              <a:spcBef>
                <a:spcPts val="1139"/>
              </a:spcBef>
              <a:spcAft>
                <a:spcPts val="0"/>
              </a:spcAft>
              <a:buSzPts val="570"/>
              <a:buChar char="•"/>
              <a:defRPr sz="570"/>
            </a:lvl3pPr>
            <a:lvl4pPr marL="1828800" lvl="3" indent="-260730" algn="l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SzPts val="506"/>
              <a:buChar char="–"/>
              <a:defRPr sz="506"/>
            </a:lvl4pPr>
            <a:lvl5pPr marL="2286000" lvl="4" indent="-260730" algn="l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SzPts val="506"/>
              <a:buChar char="»"/>
              <a:defRPr sz="506"/>
            </a:lvl5pPr>
            <a:lvl6pPr marL="2743200" lvl="5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06"/>
            </a:lvl6pPr>
            <a:lvl7pPr marL="3200400" lvl="6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06"/>
            </a:lvl7pPr>
            <a:lvl8pPr marL="3657600" lvl="7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06"/>
            </a:lvl8pPr>
            <a:lvl9pPr marL="4114800" lvl="8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506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858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2" y="6400800"/>
            <a:ext cx="2894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85802" y="44464"/>
            <a:ext cx="77709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858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2" y="6400800"/>
            <a:ext cx="2894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858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2" y="6400800"/>
            <a:ext cx="2894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33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73064"/>
            <a:ext cx="5111700" cy="5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92925" algn="l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SzPts val="1013"/>
              <a:buChar char="•"/>
              <a:defRPr sz="1013"/>
            </a:lvl1pPr>
            <a:lvl2pPr marL="914400" lvl="1" indent="-284861" algn="l" rtl="0">
              <a:spcBef>
                <a:spcPts val="95"/>
              </a:spcBef>
              <a:spcAft>
                <a:spcPts val="0"/>
              </a:spcAft>
              <a:buSzPts val="886"/>
              <a:buChar char="–"/>
              <a:defRPr sz="885"/>
            </a:lvl2pPr>
            <a:lvl3pPr marL="1371600" lvl="2" indent="-276860" algn="l" rtl="0">
              <a:spcBef>
                <a:spcPts val="1139"/>
              </a:spcBef>
              <a:spcAft>
                <a:spcPts val="0"/>
              </a:spcAft>
              <a:buSzPts val="760"/>
              <a:buChar char="•"/>
              <a:defRPr sz="760"/>
            </a:lvl3pPr>
            <a:lvl4pPr marL="1828800" lvl="3" indent="-268795" algn="l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SzPts val="633"/>
              <a:buChar char="–"/>
              <a:defRPr sz="633"/>
            </a:lvl4pPr>
            <a:lvl5pPr marL="2286000" lvl="4" indent="-268795" algn="l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SzPts val="633"/>
              <a:buChar char="»"/>
              <a:defRPr sz="633"/>
            </a:lvl5pPr>
            <a:lvl6pPr marL="2743200" lvl="5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633"/>
            </a:lvl6pPr>
            <a:lvl7pPr marL="3200400" lvl="6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633"/>
            </a:lvl7pPr>
            <a:lvl8pPr marL="3657600" lvl="7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633"/>
            </a:lvl8pPr>
            <a:lvl9pPr marL="4114800" lvl="8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633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SzPts val="443"/>
              <a:buNone/>
              <a:defRPr sz="442"/>
            </a:lvl1pPr>
            <a:lvl2pPr marL="914400" lvl="1" indent="-228600" algn="l" rtl="0">
              <a:spcBef>
                <a:spcPts val="95"/>
              </a:spcBef>
              <a:spcAft>
                <a:spcPts val="0"/>
              </a:spcAft>
              <a:buSzPts val="380"/>
              <a:buNone/>
              <a:defRPr sz="380"/>
            </a:lvl2pPr>
            <a:lvl3pPr marL="1371600" lvl="2" indent="-228600" algn="l" rtl="0">
              <a:spcBef>
                <a:spcPts val="1139"/>
              </a:spcBef>
              <a:spcAft>
                <a:spcPts val="0"/>
              </a:spcAft>
              <a:buSzPts val="316"/>
              <a:buNone/>
              <a:defRPr sz="316"/>
            </a:lvl3pPr>
            <a:lvl4pPr marL="1828800" lvl="3" indent="-228600" algn="l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SzPts val="285"/>
              <a:buNone/>
              <a:defRPr sz="285"/>
            </a:lvl4pPr>
            <a:lvl5pPr marL="2286000" lvl="4" indent="-228600" algn="l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SzPts val="285"/>
              <a:buNone/>
              <a:defRPr sz="285"/>
            </a:lvl5pPr>
            <a:lvl6pPr marL="2743200" lvl="5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285"/>
              <a:buNone/>
              <a:defRPr sz="285"/>
            </a:lvl6pPr>
            <a:lvl7pPr marL="3200400" lvl="6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285"/>
              <a:buNone/>
              <a:defRPr sz="285"/>
            </a:lvl7pPr>
            <a:lvl8pPr marL="3657600" lvl="7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285"/>
              <a:buNone/>
              <a:defRPr sz="285"/>
            </a:lvl8pPr>
            <a:lvl9pPr marL="4114800" lvl="8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285"/>
              <a:buNone/>
              <a:defRPr sz="285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858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2" y="6400800"/>
            <a:ext cx="2894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33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Times New Roman"/>
              <a:buNone/>
              <a:defRPr sz="1013" b="1" i="0" u="none" strike="noStrike" cap="none">
                <a:solidFill>
                  <a:srgbClr val="CCFFCC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marR="0" lvl="1" algn="l" rtl="0"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886"/>
              <a:buFont typeface="Times New Roman"/>
              <a:buNone/>
              <a:defRPr sz="885" b="1" i="0" u="none" strike="noStrike" cap="none">
                <a:solidFill>
                  <a:srgbClr val="CCFFCC"/>
                </a:solidFill>
                <a:latin typeface="BiauKai"/>
                <a:ea typeface="BiauKai"/>
                <a:cs typeface="BiauKai"/>
                <a:sym typeface="BiauKai"/>
              </a:defRPr>
            </a:lvl2pPr>
            <a:lvl3pPr marR="0" lvl="2" algn="l" rtl="0">
              <a:spcBef>
                <a:spcPts val="1139"/>
              </a:spcBef>
              <a:spcAft>
                <a:spcPts val="0"/>
              </a:spcAft>
              <a:buClr>
                <a:srgbClr val="000000"/>
              </a:buClr>
              <a:buSzPts val="760"/>
              <a:buFont typeface="Times New Roman"/>
              <a:buNone/>
              <a:defRPr sz="760" b="1" i="0" u="none" strike="noStrike" cap="none">
                <a:solidFill>
                  <a:srgbClr val="CC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Clr>
                <a:srgbClr val="000000"/>
              </a:buClr>
              <a:buSzPts val="633"/>
              <a:buFont typeface="Times New Roman"/>
              <a:buNone/>
              <a:defRPr sz="633" b="1" i="0" u="none" strike="noStrike" cap="none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Clr>
                <a:srgbClr val="000000"/>
              </a:buClr>
              <a:buSzPts val="633"/>
              <a:buFont typeface="Times New Roman"/>
              <a:buNone/>
              <a:defRPr sz="633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Clr>
                <a:srgbClr val="000000"/>
              </a:buClr>
              <a:buSzPts val="633"/>
              <a:buFont typeface="Times New Roman"/>
              <a:buNone/>
              <a:defRPr sz="633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Clr>
                <a:srgbClr val="000000"/>
              </a:buClr>
              <a:buSzPts val="633"/>
              <a:buFont typeface="Times New Roman"/>
              <a:buNone/>
              <a:defRPr sz="633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Clr>
                <a:srgbClr val="000000"/>
              </a:buClr>
              <a:buSzPts val="633"/>
              <a:buFont typeface="Times New Roman"/>
              <a:buNone/>
              <a:defRPr sz="633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Clr>
                <a:srgbClr val="000000"/>
              </a:buClr>
              <a:buSzPts val="633"/>
              <a:buFont typeface="Times New Roman"/>
              <a:buNone/>
              <a:defRPr sz="633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SzPts val="443"/>
              <a:buNone/>
              <a:defRPr sz="442"/>
            </a:lvl1pPr>
            <a:lvl2pPr marL="914400" lvl="1" indent="-228600" algn="l" rtl="0">
              <a:spcBef>
                <a:spcPts val="95"/>
              </a:spcBef>
              <a:spcAft>
                <a:spcPts val="0"/>
              </a:spcAft>
              <a:buSzPts val="380"/>
              <a:buNone/>
              <a:defRPr sz="380"/>
            </a:lvl2pPr>
            <a:lvl3pPr marL="1371600" lvl="2" indent="-228600" algn="l" rtl="0">
              <a:spcBef>
                <a:spcPts val="1139"/>
              </a:spcBef>
              <a:spcAft>
                <a:spcPts val="0"/>
              </a:spcAft>
              <a:buSzPts val="316"/>
              <a:buNone/>
              <a:defRPr sz="316"/>
            </a:lvl3pPr>
            <a:lvl4pPr marL="1828800" lvl="3" indent="-228600" algn="l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SzPts val="285"/>
              <a:buNone/>
              <a:defRPr sz="285"/>
            </a:lvl4pPr>
            <a:lvl5pPr marL="2286000" lvl="4" indent="-228600" algn="l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SzPts val="285"/>
              <a:buNone/>
              <a:defRPr sz="285"/>
            </a:lvl5pPr>
            <a:lvl6pPr marL="2743200" lvl="5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285"/>
              <a:buNone/>
              <a:defRPr sz="285"/>
            </a:lvl6pPr>
            <a:lvl7pPr marL="3200400" lvl="6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285"/>
              <a:buNone/>
              <a:defRPr sz="285"/>
            </a:lvl7pPr>
            <a:lvl8pPr marL="3657600" lvl="7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285"/>
              <a:buNone/>
              <a:defRPr sz="285"/>
            </a:lvl8pPr>
            <a:lvl9pPr marL="4114800" lvl="8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285"/>
              <a:buNone/>
              <a:defRPr sz="285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858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2" y="6400800"/>
            <a:ext cx="2894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85802" y="44464"/>
            <a:ext cx="77709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456415" y="-618300"/>
            <a:ext cx="6077100" cy="86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95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spcBef>
                <a:spcPts val="113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858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2" y="6400800"/>
            <a:ext cx="2894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4393565" y="2318300"/>
            <a:ext cx="67179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-25200" y="222050"/>
            <a:ext cx="6717900" cy="6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95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spcBef>
                <a:spcPts val="1139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858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2" y="6400800"/>
            <a:ext cx="2894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3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85802" y="44464"/>
            <a:ext cx="77709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5" b="0" i="0" u="none" strike="noStrike" cap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5" b="0" i="0" u="none" strike="noStrike" cap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5" b="0" i="0" u="none" strike="noStrike" cap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5" b="0" i="0" u="none" strike="noStrike" cap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5" b="0" i="0" u="none" strike="noStrike" cap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5" b="0" i="0" u="none" strike="noStrike" cap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5" b="0" i="0" u="none" strike="noStrike" cap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5" b="0" i="0" u="none" strike="noStrike" cap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5" b="0" i="0" u="none" strike="noStrike" cap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52402" y="685800"/>
            <a:ext cx="8685300" cy="60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325056" algn="l" rtl="0">
              <a:lnSpc>
                <a:spcPct val="90000"/>
              </a:lnSpc>
              <a:spcBef>
                <a:spcPts val="191"/>
              </a:spcBef>
              <a:spcAft>
                <a:spcPts val="0"/>
              </a:spcAft>
              <a:buClr>
                <a:srgbClr val="000000"/>
              </a:buClr>
              <a:buSzPts val="1519"/>
              <a:buFont typeface="Times New Roman"/>
              <a:buChar char="•"/>
              <a:defRPr sz="1519" b="1" i="0" u="none" strike="noStrike" cap="none">
                <a:solidFill>
                  <a:srgbClr val="CCFFCC"/>
                </a:solidFill>
                <a:latin typeface="BiauKai"/>
                <a:ea typeface="BiauKai"/>
                <a:cs typeface="BiauKai"/>
                <a:sym typeface="BiauKai"/>
              </a:defRPr>
            </a:lvl1pPr>
            <a:lvl2pPr marL="914400" marR="0" lvl="1" indent="-325056" algn="l" rtl="0"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Pts val="1519"/>
              <a:buFont typeface="Times New Roman"/>
              <a:buChar char="–"/>
              <a:defRPr sz="1519" b="1" i="0" u="none" strike="noStrike" cap="none">
                <a:solidFill>
                  <a:srgbClr val="CCFFCC"/>
                </a:solidFill>
                <a:latin typeface="BiauKai"/>
                <a:ea typeface="BiauKai"/>
                <a:cs typeface="BiauKai"/>
                <a:sym typeface="BiauKai"/>
              </a:defRPr>
            </a:lvl2pPr>
            <a:lvl3pPr marL="1371600" marR="0" lvl="2" indent="-260730" algn="l" rtl="0">
              <a:spcBef>
                <a:spcPts val="1139"/>
              </a:spcBef>
              <a:spcAft>
                <a:spcPts val="0"/>
              </a:spcAft>
              <a:buClr>
                <a:srgbClr val="000000"/>
              </a:buClr>
              <a:buSzPts val="506"/>
              <a:buFont typeface="Times New Roman"/>
              <a:buChar char="•"/>
              <a:defRPr sz="506" b="1" i="0" u="none" strike="noStrike" cap="none">
                <a:solidFill>
                  <a:srgbClr val="CC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6992" algn="l" rtl="0">
              <a:lnSpc>
                <a:spcPct val="80000"/>
              </a:lnSpc>
              <a:spcBef>
                <a:spcPts val="32"/>
              </a:spcBef>
              <a:spcAft>
                <a:spcPts val="0"/>
              </a:spcAft>
              <a:buClr>
                <a:srgbClr val="000000"/>
              </a:buClr>
              <a:buSzPts val="1392"/>
              <a:buFont typeface="Times New Roman"/>
              <a:buChar char="–"/>
              <a:defRPr sz="1392" b="1" i="0" u="none" strike="noStrike" cap="none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84860" algn="l" rtl="0">
              <a:lnSpc>
                <a:spcPct val="80000"/>
              </a:lnSpc>
              <a:spcBef>
                <a:spcPts val="870"/>
              </a:spcBef>
              <a:spcAft>
                <a:spcPts val="0"/>
              </a:spcAft>
              <a:buClr>
                <a:srgbClr val="000000"/>
              </a:buClr>
              <a:buSzPts val="886"/>
              <a:buFont typeface="Times New Roman"/>
              <a:buChar char="»"/>
              <a:defRPr sz="885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885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885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885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80000"/>
              </a:lnSpc>
              <a:spcBef>
                <a:spcPts val="222"/>
              </a:spcBef>
              <a:spcAft>
                <a:spcPts val="0"/>
              </a:spcAft>
              <a:buSzPts val="1400"/>
              <a:buNone/>
              <a:defRPr sz="885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858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2" y="6400800"/>
            <a:ext cx="2894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3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2" y="6400800"/>
            <a:ext cx="1903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"/>
              <a:buFont typeface="Times New Roman"/>
              <a:buNone/>
              <a:defRPr sz="44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 amt="77000"/>
          </a:blip>
          <a:srcRect l="7390" r="22826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411100" y="5229575"/>
            <a:ext cx="8424600" cy="11817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chemeClr val="lt1"/>
                </a:solidFill>
              </a:rPr>
              <a:t>Be still and know…  Psalm 46</a:t>
            </a:r>
            <a:endParaRPr sz="4800" i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4"/>
          <p:cNvPicPr preferRelativeResize="0"/>
          <p:nvPr/>
        </p:nvPicPr>
        <p:blipFill rotWithShape="1">
          <a:blip r:embed="rId3">
            <a:alphaModFix amt="25000"/>
          </a:blip>
          <a:srcRect l="7390" r="22826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685800" y="185876"/>
            <a:ext cx="7770900" cy="6231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0D0B86"/>
                </a:solidFill>
              </a:rPr>
              <a:t>Be still</a:t>
            </a:r>
            <a:endParaRPr sz="4800" i="1">
              <a:solidFill>
                <a:srgbClr val="0D0B86"/>
              </a:solidFill>
            </a:endParaRPr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273725" y="1573825"/>
            <a:ext cx="8640300" cy="51618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B86"/>
              </a:buClr>
              <a:buSzPts val="3000"/>
              <a:buFont typeface="Arial"/>
              <a:buChar char="●"/>
            </a:pPr>
            <a:r>
              <a:rPr lang="en" sz="3000" b="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Cease activity</a:t>
            </a:r>
            <a:endParaRPr sz="3000" b="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B86"/>
              </a:buClr>
              <a:buSzPts val="3000"/>
              <a:buFont typeface="Arial"/>
              <a:buChar char="●"/>
            </a:pPr>
            <a:r>
              <a:rPr lang="en" sz="3000" b="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Mobile phone, Internet, Television, Work, Others</a:t>
            </a:r>
            <a:endParaRPr sz="3000" b="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B86"/>
              </a:buClr>
              <a:buSzPts val="3000"/>
              <a:buFont typeface="Arial"/>
              <a:buChar char="●"/>
            </a:pPr>
            <a:r>
              <a:rPr lang="en" sz="3000" b="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Sabbath</a:t>
            </a:r>
            <a:endParaRPr sz="3000" b="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B86"/>
              </a:buClr>
              <a:buSzPts val="3000"/>
              <a:buFont typeface="Arial"/>
              <a:buChar char="●"/>
            </a:pPr>
            <a:r>
              <a:rPr lang="en" sz="3000" b="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Quiet time</a:t>
            </a:r>
            <a:endParaRPr sz="3000" b="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91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1075" y="3525200"/>
            <a:ext cx="5396623" cy="279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5"/>
          <p:cNvPicPr preferRelativeResize="0"/>
          <p:nvPr/>
        </p:nvPicPr>
        <p:blipFill rotWithShape="1">
          <a:blip r:embed="rId3">
            <a:alphaModFix amt="25000"/>
          </a:blip>
          <a:srcRect l="7390" r="22826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617852" y="250614"/>
            <a:ext cx="7770900" cy="5187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86" dirty="0">
                <a:solidFill>
                  <a:srgbClr val="0D0B86"/>
                </a:solidFill>
              </a:rPr>
              <a:t>Psalm 46</a:t>
            </a:r>
            <a:r>
              <a:rPr lang="en" sz="2486" dirty="0">
                <a:solidFill>
                  <a:srgbClr val="0D0B86"/>
                </a:solidFill>
              </a:rPr>
              <a:t> 				</a:t>
            </a:r>
            <a:r>
              <a:rPr lang="en" sz="1986" dirty="0">
                <a:solidFill>
                  <a:srgbClr val="0D0B86"/>
                </a:solidFill>
              </a:rPr>
              <a:t>New International Version</a:t>
            </a:r>
            <a:endParaRPr sz="1986" dirty="0">
              <a:solidFill>
                <a:srgbClr val="0D0B86"/>
              </a:solidFill>
            </a:endParaRPr>
          </a:p>
        </p:txBody>
      </p:sp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686575" y="1573825"/>
            <a:ext cx="7967400" cy="46866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D0B86"/>
                </a:solidFill>
              </a:rPr>
              <a:t>10</a:t>
            </a:r>
            <a:r>
              <a:rPr lang="en" sz="3500" i="1">
                <a:solidFill>
                  <a:srgbClr val="0D0B86"/>
                </a:solidFill>
              </a:rPr>
              <a:t> He says, “Be still, and know that I am God;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>
                <a:solidFill>
                  <a:srgbClr val="0D0B86"/>
                </a:solidFill>
              </a:rPr>
              <a:t>I will be exalted among the nations,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>
                <a:solidFill>
                  <a:srgbClr val="0D0B86"/>
                </a:solidFill>
              </a:rPr>
              <a:t>I will be exalted in the earth.”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D0B86"/>
                </a:solidFill>
              </a:rPr>
              <a:t>11</a:t>
            </a:r>
            <a:r>
              <a:rPr lang="en" sz="3500" i="1">
                <a:solidFill>
                  <a:srgbClr val="0D0B86"/>
                </a:solidFill>
              </a:rPr>
              <a:t> The Lord Almighty is with us;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>
                <a:solidFill>
                  <a:srgbClr val="0D0B86"/>
                </a:solidFill>
              </a:rPr>
              <a:t>The God of Jacob is our fortress.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6"/>
          <p:cNvPicPr preferRelativeResize="0"/>
          <p:nvPr/>
        </p:nvPicPr>
        <p:blipFill rotWithShape="1">
          <a:blip r:embed="rId3">
            <a:alphaModFix amt="25000"/>
          </a:blip>
          <a:srcRect l="7390" r="22826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229350" y="291850"/>
            <a:ext cx="8685300" cy="6912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0D0B86"/>
                </a:solidFill>
              </a:rPr>
              <a:t>Be still and know that I am God</a:t>
            </a:r>
            <a:endParaRPr sz="4800" i="1">
              <a:solidFill>
                <a:srgbClr val="0D0B86"/>
              </a:solidFill>
            </a:endParaRPr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152400" y="1546325"/>
            <a:ext cx="8685300" cy="52167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191"/>
              </a:spcBef>
              <a:spcAft>
                <a:spcPts val="0"/>
              </a:spcAft>
              <a:buNone/>
            </a:pPr>
            <a:r>
              <a:rPr lang="en" sz="320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Be still and know that I am God</a:t>
            </a:r>
            <a:endParaRPr sz="32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191"/>
              </a:spcBef>
              <a:spcAft>
                <a:spcPts val="0"/>
              </a:spcAft>
              <a:buNone/>
            </a:pPr>
            <a:r>
              <a:rPr lang="en" sz="2800" b="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(He has ultimate authority over all)</a:t>
            </a:r>
            <a:endParaRPr sz="2800" b="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191"/>
              </a:spcBef>
              <a:spcAft>
                <a:spcPts val="0"/>
              </a:spcAft>
              <a:buNone/>
            </a:pPr>
            <a:r>
              <a:rPr lang="en" sz="320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Be still and know that I am God</a:t>
            </a:r>
            <a:endParaRPr sz="32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191"/>
              </a:spcBef>
              <a:spcAft>
                <a:spcPts val="0"/>
              </a:spcAft>
              <a:buNone/>
            </a:pPr>
            <a:r>
              <a:rPr lang="en" sz="2800" b="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(Yield to Him)</a:t>
            </a:r>
            <a:endParaRPr sz="2800" b="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191"/>
              </a:spcBef>
              <a:spcAft>
                <a:spcPts val="0"/>
              </a:spcAft>
              <a:buNone/>
            </a:pPr>
            <a:r>
              <a:rPr lang="en" sz="320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Be still and know that I am God</a:t>
            </a:r>
            <a:endParaRPr sz="32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50000"/>
              </a:lnSpc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(Cease activity)</a:t>
            </a:r>
            <a:endParaRPr sz="2800" b="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/>
          <p:cNvPicPr preferRelativeResize="0"/>
          <p:nvPr/>
        </p:nvPicPr>
        <p:blipFill rotWithShape="1">
          <a:blip r:embed="rId3">
            <a:alphaModFix amt="25000"/>
          </a:blip>
          <a:srcRect l="7390" r="22826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686552" y="250614"/>
            <a:ext cx="7770900" cy="5187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0D0B86"/>
                </a:solidFill>
              </a:rPr>
              <a:t>I am God</a:t>
            </a:r>
            <a:endParaRPr sz="4800" i="1">
              <a:solidFill>
                <a:srgbClr val="0D0B86"/>
              </a:solidFill>
            </a:endParaRPr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152400" y="1628800"/>
            <a:ext cx="8685300" cy="51342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419100" algn="l" rtl="0">
              <a:spcBef>
                <a:spcPts val="191"/>
              </a:spcBef>
              <a:spcAft>
                <a:spcPts val="0"/>
              </a:spcAft>
              <a:buClr>
                <a:srgbClr val="0D0B86"/>
              </a:buClr>
              <a:buSzPts val="3000"/>
              <a:buFont typeface="Arial"/>
              <a:buChar char="•"/>
            </a:pPr>
            <a:r>
              <a:rPr lang="en" sz="300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Elohim - creation, power</a:t>
            </a:r>
            <a:endParaRPr sz="30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91"/>
              </a:spcBef>
              <a:spcAft>
                <a:spcPts val="0"/>
              </a:spcAft>
              <a:buNone/>
            </a:pPr>
            <a:endParaRPr sz="3000" i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772975"/>
            <a:ext cx="3941000" cy="357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/>
          <p:nvPr/>
        </p:nvPicPr>
        <p:blipFill rotWithShape="1">
          <a:blip r:embed="rId3">
            <a:alphaModFix amt="24000"/>
          </a:blip>
          <a:srcRect l="7390" r="22826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617850" y="195650"/>
            <a:ext cx="7884600" cy="6084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86" dirty="0">
                <a:solidFill>
                  <a:srgbClr val="0D0B86"/>
                </a:solidFill>
              </a:rPr>
              <a:t>Psalm 46</a:t>
            </a:r>
            <a:r>
              <a:rPr lang="en" sz="2486" dirty="0">
                <a:solidFill>
                  <a:srgbClr val="0D0B86"/>
                </a:solidFill>
              </a:rPr>
              <a:t> 				</a:t>
            </a:r>
            <a:r>
              <a:rPr lang="en" sz="1986" dirty="0">
                <a:solidFill>
                  <a:srgbClr val="0D0B86"/>
                </a:solidFill>
              </a:rPr>
              <a:t>New International Version</a:t>
            </a:r>
            <a:endParaRPr sz="1986" dirty="0">
              <a:solidFill>
                <a:srgbClr val="0D0B86"/>
              </a:solidFill>
            </a:endParaRPr>
          </a:p>
        </p:txBody>
      </p:sp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576450" y="1381400"/>
            <a:ext cx="7967400" cy="46866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D0B86"/>
                </a:solidFill>
              </a:rPr>
              <a:t>1</a:t>
            </a:r>
            <a:r>
              <a:rPr lang="en" sz="3500" i="1">
                <a:solidFill>
                  <a:srgbClr val="0D0B86"/>
                </a:solidFill>
              </a:rPr>
              <a:t> God is our refuge and strength,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>
                <a:solidFill>
                  <a:srgbClr val="0D0B86"/>
                </a:solidFill>
              </a:rPr>
              <a:t>an ever-present help in trouble.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D0B86"/>
                </a:solidFill>
              </a:rPr>
              <a:t>2</a:t>
            </a:r>
            <a:r>
              <a:rPr lang="en" sz="3500" i="1">
                <a:solidFill>
                  <a:srgbClr val="0D0B86"/>
                </a:solidFill>
              </a:rPr>
              <a:t> Therefore we will not fear, though the </a:t>
            </a:r>
            <a:r>
              <a:rPr lang="en" sz="3500" i="1">
                <a:solidFill>
                  <a:srgbClr val="FF0000"/>
                </a:solidFill>
              </a:rPr>
              <a:t>earth</a:t>
            </a:r>
            <a:r>
              <a:rPr lang="en" sz="3500" i="1">
                <a:solidFill>
                  <a:schemeClr val="dk1"/>
                </a:solidFill>
              </a:rPr>
              <a:t> </a:t>
            </a:r>
            <a:r>
              <a:rPr lang="en" sz="3500" i="1">
                <a:solidFill>
                  <a:srgbClr val="0D0B86"/>
                </a:solidFill>
              </a:rPr>
              <a:t>give way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>
                <a:solidFill>
                  <a:srgbClr val="0D0B86"/>
                </a:solidFill>
              </a:rPr>
              <a:t>and the</a:t>
            </a:r>
            <a:r>
              <a:rPr lang="en" sz="3500" i="1">
                <a:solidFill>
                  <a:schemeClr val="dk1"/>
                </a:solidFill>
              </a:rPr>
              <a:t> </a:t>
            </a:r>
            <a:r>
              <a:rPr lang="en" sz="3500" i="1">
                <a:solidFill>
                  <a:srgbClr val="FF0000"/>
                </a:solidFill>
              </a:rPr>
              <a:t>mountains</a:t>
            </a:r>
            <a:r>
              <a:rPr lang="en" sz="3500" i="1">
                <a:solidFill>
                  <a:schemeClr val="dk1"/>
                </a:solidFill>
              </a:rPr>
              <a:t> </a:t>
            </a:r>
            <a:r>
              <a:rPr lang="en" sz="3500" i="1">
                <a:solidFill>
                  <a:srgbClr val="0D0B86"/>
                </a:solidFill>
              </a:rPr>
              <a:t>fall into the heart of the</a:t>
            </a:r>
            <a:r>
              <a:rPr lang="en" sz="3500" i="1">
                <a:solidFill>
                  <a:schemeClr val="dk1"/>
                </a:solidFill>
              </a:rPr>
              <a:t> </a:t>
            </a:r>
            <a:r>
              <a:rPr lang="en" sz="3500" i="1">
                <a:solidFill>
                  <a:srgbClr val="FF0000"/>
                </a:solidFill>
              </a:rPr>
              <a:t>sea</a:t>
            </a:r>
            <a:r>
              <a:rPr lang="en" sz="3500" i="1">
                <a:solidFill>
                  <a:srgbClr val="0D0B86"/>
                </a:solidFill>
              </a:rPr>
              <a:t>,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D0B86"/>
                </a:solidFill>
              </a:rPr>
              <a:t>3</a:t>
            </a:r>
            <a:r>
              <a:rPr lang="en" sz="3500" i="1">
                <a:solidFill>
                  <a:srgbClr val="0D0B86"/>
                </a:solidFill>
              </a:rPr>
              <a:t> though its</a:t>
            </a:r>
            <a:r>
              <a:rPr lang="en" sz="3500" i="1">
                <a:solidFill>
                  <a:schemeClr val="dk1"/>
                </a:solidFill>
              </a:rPr>
              <a:t> </a:t>
            </a:r>
            <a:r>
              <a:rPr lang="en" sz="3500" i="1">
                <a:solidFill>
                  <a:srgbClr val="FF0000"/>
                </a:solidFill>
              </a:rPr>
              <a:t>waters</a:t>
            </a:r>
            <a:r>
              <a:rPr lang="en" sz="3500" i="1">
                <a:solidFill>
                  <a:schemeClr val="dk1"/>
                </a:solidFill>
              </a:rPr>
              <a:t> </a:t>
            </a:r>
            <a:r>
              <a:rPr lang="en" sz="3500" i="1">
                <a:solidFill>
                  <a:srgbClr val="0D0B86"/>
                </a:solidFill>
              </a:rPr>
              <a:t>roar and foam and the</a:t>
            </a:r>
            <a:r>
              <a:rPr lang="en" sz="3500" i="1">
                <a:solidFill>
                  <a:schemeClr val="dk1"/>
                </a:solidFill>
              </a:rPr>
              <a:t> </a:t>
            </a:r>
            <a:r>
              <a:rPr lang="en" sz="3500" i="1">
                <a:solidFill>
                  <a:srgbClr val="FF0000"/>
                </a:solidFill>
              </a:rPr>
              <a:t>mountains</a:t>
            </a:r>
            <a:r>
              <a:rPr lang="en" sz="3500" i="1">
                <a:solidFill>
                  <a:schemeClr val="dk1"/>
                </a:solidFill>
              </a:rPr>
              <a:t> </a:t>
            </a:r>
            <a:r>
              <a:rPr lang="en" sz="3500" i="1">
                <a:solidFill>
                  <a:srgbClr val="0D0B86"/>
                </a:solidFill>
              </a:rPr>
              <a:t>quake with their surging</a:t>
            </a:r>
            <a:endParaRPr sz="3500" i="1">
              <a:solidFill>
                <a:srgbClr val="0D0B8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 rotWithShape="1">
          <a:blip r:embed="rId3">
            <a:alphaModFix amt="24000"/>
          </a:blip>
          <a:srcRect l="7390" r="22826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617850" y="195650"/>
            <a:ext cx="7884600" cy="6084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86" dirty="0">
                <a:solidFill>
                  <a:srgbClr val="0D0B86"/>
                </a:solidFill>
              </a:rPr>
              <a:t>Psalm 46</a:t>
            </a:r>
            <a:r>
              <a:rPr lang="en" sz="2486" dirty="0">
                <a:solidFill>
                  <a:srgbClr val="0D0B86"/>
                </a:solidFill>
              </a:rPr>
              <a:t> 				</a:t>
            </a:r>
            <a:r>
              <a:rPr lang="en" sz="1986" dirty="0">
                <a:solidFill>
                  <a:srgbClr val="0D0B86"/>
                </a:solidFill>
              </a:rPr>
              <a:t>New International Version</a:t>
            </a:r>
            <a:endParaRPr sz="1986" dirty="0">
              <a:solidFill>
                <a:srgbClr val="0D0B86"/>
              </a:solidFill>
            </a:endParaRPr>
          </a:p>
        </p:txBody>
      </p: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150025" y="1381400"/>
            <a:ext cx="8809500" cy="46866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D0B86"/>
                </a:solidFill>
              </a:rPr>
              <a:t>4</a:t>
            </a:r>
            <a:r>
              <a:rPr lang="en" sz="3500" i="1">
                <a:solidFill>
                  <a:srgbClr val="0D0B86"/>
                </a:solidFill>
              </a:rPr>
              <a:t> There is a river whose streams make glad the city of God,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>
                <a:solidFill>
                  <a:srgbClr val="0D0B86"/>
                </a:solidFill>
              </a:rPr>
              <a:t>the holy place where the Most High dwells.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D0B86"/>
                </a:solidFill>
              </a:rPr>
              <a:t>5</a:t>
            </a:r>
            <a:r>
              <a:rPr lang="en" sz="3500" i="1">
                <a:solidFill>
                  <a:srgbClr val="0D0B86"/>
                </a:solidFill>
              </a:rPr>
              <a:t> God is within her, she will not fall;  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>
                <a:solidFill>
                  <a:srgbClr val="0D0B86"/>
                </a:solidFill>
              </a:rPr>
              <a:t>God will help her at break of day.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D0B86"/>
                </a:solidFill>
              </a:rPr>
              <a:t>6</a:t>
            </a:r>
            <a:r>
              <a:rPr lang="en" sz="3500" i="1">
                <a:solidFill>
                  <a:srgbClr val="0D0B86"/>
                </a:solidFill>
              </a:rPr>
              <a:t> Nations are in uproar, kingdoms fall; 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>
                <a:solidFill>
                  <a:srgbClr val="0D0B86"/>
                </a:solidFill>
              </a:rPr>
              <a:t>he lifts his voice, the earth melts.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>
                <a:solidFill>
                  <a:srgbClr val="0D0B86"/>
                </a:solidFill>
              </a:rPr>
              <a:t>7</a:t>
            </a:r>
            <a:r>
              <a:rPr lang="en" sz="3500" i="1">
                <a:solidFill>
                  <a:srgbClr val="0D0B86"/>
                </a:solidFill>
              </a:rPr>
              <a:t> The Lord Almighty is with us;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i="1">
                <a:solidFill>
                  <a:srgbClr val="0D0B86"/>
                </a:solidFill>
              </a:rPr>
              <a:t>The God of Jacob is our fortress.</a:t>
            </a:r>
            <a:endParaRPr sz="3500" i="1">
              <a:solidFill>
                <a:srgbClr val="0D0B8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9"/>
          <p:cNvPicPr preferRelativeResize="0"/>
          <p:nvPr/>
        </p:nvPicPr>
        <p:blipFill rotWithShape="1">
          <a:blip r:embed="rId3">
            <a:alphaModFix amt="25000"/>
          </a:blip>
          <a:srcRect l="7390" r="22826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686552" y="250614"/>
            <a:ext cx="7770900" cy="5187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0D0B86"/>
                </a:solidFill>
              </a:rPr>
              <a:t>I am God</a:t>
            </a:r>
            <a:endParaRPr sz="4800" i="1">
              <a:solidFill>
                <a:srgbClr val="0D0B86"/>
              </a:solidFill>
            </a:endParaRPr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152400" y="1615050"/>
            <a:ext cx="8685300" cy="5148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419100" algn="l" rtl="0">
              <a:lnSpc>
                <a:spcPct val="200000"/>
              </a:lnSpc>
              <a:spcBef>
                <a:spcPts val="191"/>
              </a:spcBef>
              <a:spcAft>
                <a:spcPts val="0"/>
              </a:spcAft>
              <a:buClr>
                <a:srgbClr val="0D0B86"/>
              </a:buClr>
              <a:buSzPts val="3000"/>
              <a:buFont typeface="Arial"/>
              <a:buChar char="•"/>
            </a:pPr>
            <a:r>
              <a:rPr lang="en" sz="300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Elohim - creation, power</a:t>
            </a:r>
            <a:endParaRPr sz="30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D0B86"/>
              </a:buClr>
              <a:buSzPts val="3000"/>
              <a:buFont typeface="Arial"/>
              <a:buChar char="•"/>
            </a:pPr>
            <a:r>
              <a:rPr lang="en" sz="300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Ultimate control over all</a:t>
            </a:r>
            <a:endParaRPr sz="30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191"/>
              </a:spcBef>
              <a:spcAft>
                <a:spcPts val="0"/>
              </a:spcAft>
              <a:buNone/>
            </a:pPr>
            <a:endParaRPr sz="3000" i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3325" y="1615050"/>
            <a:ext cx="2424623" cy="220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602" y="3477485"/>
            <a:ext cx="4696003" cy="312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/>
          <p:nvPr/>
        </p:nvSpPr>
        <p:spPr>
          <a:xfrm>
            <a:off x="7566100" y="7216500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0"/>
          <p:cNvPicPr preferRelativeResize="0"/>
          <p:nvPr/>
        </p:nvPicPr>
        <p:blipFill rotWithShape="1">
          <a:blip r:embed="rId3">
            <a:alphaModFix amt="25000"/>
          </a:blip>
          <a:srcRect l="7390" r="22826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617852" y="250614"/>
            <a:ext cx="7770900" cy="5187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86" dirty="0">
                <a:solidFill>
                  <a:srgbClr val="0D0B86"/>
                </a:solidFill>
              </a:rPr>
              <a:t>Psalm 46</a:t>
            </a:r>
            <a:r>
              <a:rPr lang="en" sz="2486" dirty="0">
                <a:solidFill>
                  <a:srgbClr val="0D0B86"/>
                </a:solidFill>
              </a:rPr>
              <a:t> 				</a:t>
            </a:r>
            <a:r>
              <a:rPr lang="en" sz="1986" dirty="0">
                <a:solidFill>
                  <a:srgbClr val="0D0B86"/>
                </a:solidFill>
              </a:rPr>
              <a:t>New International Version</a:t>
            </a:r>
            <a:endParaRPr sz="1986" dirty="0">
              <a:solidFill>
                <a:srgbClr val="0D0B86"/>
              </a:solidFill>
            </a:endParaRPr>
          </a:p>
        </p:txBody>
      </p:sp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319475" y="1505125"/>
            <a:ext cx="8653800" cy="46866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D0B86"/>
                </a:solidFill>
              </a:rPr>
              <a:t>8</a:t>
            </a:r>
            <a:r>
              <a:rPr lang="en" sz="3500" i="1">
                <a:solidFill>
                  <a:srgbClr val="0D0B86"/>
                </a:solidFill>
              </a:rPr>
              <a:t> Come and see what the Lord has done, the desolations he has brought on the earth. 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D0B86"/>
                </a:solidFill>
              </a:rPr>
              <a:t>9</a:t>
            </a:r>
            <a:r>
              <a:rPr lang="en" sz="3500" i="1">
                <a:solidFill>
                  <a:srgbClr val="0D0B86"/>
                </a:solidFill>
              </a:rPr>
              <a:t> He makes </a:t>
            </a:r>
            <a:r>
              <a:rPr lang="en" sz="3500" i="1">
                <a:solidFill>
                  <a:srgbClr val="FF0000"/>
                </a:solidFill>
              </a:rPr>
              <a:t>wars cease</a:t>
            </a:r>
            <a:r>
              <a:rPr lang="en" sz="3500" i="1">
                <a:solidFill>
                  <a:schemeClr val="dk1"/>
                </a:solidFill>
              </a:rPr>
              <a:t> </a:t>
            </a:r>
            <a:r>
              <a:rPr lang="en" sz="3500" i="1">
                <a:solidFill>
                  <a:srgbClr val="0D0B86"/>
                </a:solidFill>
              </a:rPr>
              <a:t>to the ends of the earth.</a:t>
            </a:r>
            <a:endParaRPr sz="3500" i="1">
              <a:solidFill>
                <a:srgbClr val="0D0B8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>
                <a:solidFill>
                  <a:srgbClr val="0D0B86"/>
                </a:solidFill>
              </a:rPr>
              <a:t>He </a:t>
            </a:r>
            <a:r>
              <a:rPr lang="en" sz="3500" i="1">
                <a:solidFill>
                  <a:srgbClr val="FF0000"/>
                </a:solidFill>
              </a:rPr>
              <a:t>breaks the bow</a:t>
            </a:r>
            <a:r>
              <a:rPr lang="en" sz="3500" i="1">
                <a:solidFill>
                  <a:schemeClr val="dk1"/>
                </a:solidFill>
              </a:rPr>
              <a:t> </a:t>
            </a:r>
            <a:r>
              <a:rPr lang="en" sz="3500" i="1">
                <a:solidFill>
                  <a:srgbClr val="0D0B86"/>
                </a:solidFill>
              </a:rPr>
              <a:t>and</a:t>
            </a:r>
            <a:r>
              <a:rPr lang="en" sz="3500" i="1">
                <a:solidFill>
                  <a:schemeClr val="dk1"/>
                </a:solidFill>
              </a:rPr>
              <a:t> </a:t>
            </a:r>
            <a:r>
              <a:rPr lang="en" sz="3500" i="1">
                <a:solidFill>
                  <a:srgbClr val="FF0000"/>
                </a:solidFill>
              </a:rPr>
              <a:t>shatters the spear</a:t>
            </a:r>
            <a:r>
              <a:rPr lang="en" sz="3500" i="1">
                <a:solidFill>
                  <a:schemeClr val="dk1"/>
                </a:solidFill>
              </a:rPr>
              <a:t>;</a:t>
            </a:r>
            <a:endParaRPr sz="3500" i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>
                <a:solidFill>
                  <a:srgbClr val="0D0B86"/>
                </a:solidFill>
              </a:rPr>
              <a:t>he</a:t>
            </a:r>
            <a:r>
              <a:rPr lang="en" sz="3500" i="1">
                <a:solidFill>
                  <a:schemeClr val="dk1"/>
                </a:solidFill>
              </a:rPr>
              <a:t> </a:t>
            </a:r>
            <a:r>
              <a:rPr lang="en" sz="3500" i="1">
                <a:solidFill>
                  <a:srgbClr val="FF0000"/>
                </a:solidFill>
              </a:rPr>
              <a:t>burns the shields</a:t>
            </a:r>
            <a:r>
              <a:rPr lang="en" sz="3500" i="1">
                <a:solidFill>
                  <a:schemeClr val="dk1"/>
                </a:solidFill>
              </a:rPr>
              <a:t> </a:t>
            </a:r>
            <a:r>
              <a:rPr lang="en" sz="3500" i="1">
                <a:solidFill>
                  <a:srgbClr val="0D0B86"/>
                </a:solidFill>
              </a:rPr>
              <a:t>with fire.</a:t>
            </a:r>
            <a:endParaRPr sz="3500" i="1">
              <a:solidFill>
                <a:srgbClr val="0D0B8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1"/>
          <p:cNvPicPr preferRelativeResize="0"/>
          <p:nvPr/>
        </p:nvPicPr>
        <p:blipFill rotWithShape="1">
          <a:blip r:embed="rId3">
            <a:alphaModFix amt="25000"/>
          </a:blip>
          <a:srcRect l="7390" r="22826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686552" y="250614"/>
            <a:ext cx="7770900" cy="5187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0D0B86"/>
                </a:solidFill>
              </a:rPr>
              <a:t>I am God</a:t>
            </a:r>
            <a:endParaRPr sz="4800" i="1">
              <a:solidFill>
                <a:srgbClr val="0D0B86"/>
              </a:solidFill>
            </a:endParaRPr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152400" y="1628800"/>
            <a:ext cx="8685300" cy="51342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419100" algn="l" rtl="0">
              <a:lnSpc>
                <a:spcPct val="200000"/>
              </a:lnSpc>
              <a:spcBef>
                <a:spcPts val="191"/>
              </a:spcBef>
              <a:spcAft>
                <a:spcPts val="0"/>
              </a:spcAft>
              <a:buClr>
                <a:srgbClr val="0D0B86"/>
              </a:buClr>
              <a:buSzPts val="3000"/>
              <a:buFont typeface="Arial"/>
              <a:buChar char="●"/>
            </a:pPr>
            <a:r>
              <a:rPr lang="en" sz="300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Elohim - creation, power</a:t>
            </a:r>
            <a:endParaRPr sz="30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D0B86"/>
              </a:buClr>
              <a:buSzPts val="3000"/>
              <a:buFont typeface="Arial"/>
              <a:buChar char="●"/>
            </a:pPr>
            <a:r>
              <a:rPr lang="en" sz="300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Ultimate control over all</a:t>
            </a:r>
            <a:endParaRPr sz="30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91"/>
              </a:spcBef>
              <a:spcAft>
                <a:spcPts val="0"/>
              </a:spcAft>
              <a:buNone/>
            </a:pPr>
            <a:endParaRPr sz="30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91"/>
              </a:spcBef>
              <a:spcAft>
                <a:spcPts val="0"/>
              </a:spcAft>
              <a:buNone/>
            </a:pPr>
            <a:endParaRPr sz="30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91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Romans 13:1</a:t>
            </a:r>
            <a:endParaRPr sz="30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91"/>
              </a:spcBef>
              <a:spcAft>
                <a:spcPts val="0"/>
              </a:spcAft>
              <a:buNone/>
            </a:pPr>
            <a:r>
              <a:rPr lang="en" sz="3000" b="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Let everyone be subject to the governing authorities, for there is no authority except that which God has established. The authorities that exist have been established by God.</a:t>
            </a:r>
            <a:endParaRPr sz="30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6722" y="3534775"/>
            <a:ext cx="2116867" cy="12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275" y="1347050"/>
            <a:ext cx="1792473" cy="218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8025" y="2871350"/>
            <a:ext cx="1849750" cy="18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2"/>
          <p:cNvPicPr preferRelativeResize="0"/>
          <p:nvPr/>
        </p:nvPicPr>
        <p:blipFill rotWithShape="1">
          <a:blip r:embed="rId3">
            <a:alphaModFix amt="25000"/>
          </a:blip>
          <a:srcRect l="7390" r="22826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686552" y="264364"/>
            <a:ext cx="7770900" cy="5187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0D0B86"/>
                </a:solidFill>
              </a:rPr>
              <a:t>Know</a:t>
            </a:r>
            <a:endParaRPr sz="4800" i="1">
              <a:solidFill>
                <a:srgbClr val="0D0B86"/>
              </a:solidFill>
            </a:endParaRPr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>
            <a:off x="152400" y="1147925"/>
            <a:ext cx="5852400" cy="5615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419100" algn="l" rtl="0">
              <a:lnSpc>
                <a:spcPct val="200000"/>
              </a:lnSpc>
              <a:spcBef>
                <a:spcPts val="191"/>
              </a:spcBef>
              <a:spcAft>
                <a:spcPts val="0"/>
              </a:spcAft>
              <a:buClr>
                <a:srgbClr val="0D0B86"/>
              </a:buClr>
              <a:buSzPts val="3000"/>
              <a:buFont typeface="Arial"/>
              <a:buChar char="•"/>
            </a:pPr>
            <a:r>
              <a:rPr lang="en" sz="300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Be aware of</a:t>
            </a:r>
            <a:endParaRPr sz="30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D0B86"/>
              </a:buClr>
              <a:buSzPts val="3000"/>
              <a:buFont typeface="Arial"/>
              <a:buChar char="•"/>
            </a:pPr>
            <a:r>
              <a:rPr lang="en" sz="300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Acknowledge, accept</a:t>
            </a:r>
            <a:endParaRPr sz="30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D0B86"/>
              </a:buClr>
              <a:buSzPts val="3000"/>
              <a:buFont typeface="Arial"/>
              <a:buChar char="•"/>
            </a:pPr>
            <a:r>
              <a:rPr lang="en" sz="300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Hand over authority to Him</a:t>
            </a:r>
            <a:endParaRPr sz="30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D0B86"/>
              </a:buClr>
              <a:buSzPts val="3000"/>
              <a:buFont typeface="Arial"/>
              <a:buChar char="•"/>
            </a:pPr>
            <a:r>
              <a:rPr lang="en" sz="3000" i="1">
                <a:solidFill>
                  <a:srgbClr val="0D0B86"/>
                </a:solidFill>
                <a:latin typeface="Arial"/>
                <a:ea typeface="Arial"/>
                <a:cs typeface="Arial"/>
                <a:sym typeface="Arial"/>
              </a:rPr>
              <a:t>Yield</a:t>
            </a:r>
            <a:endParaRPr sz="3000" i="1">
              <a:solidFill>
                <a:srgbClr val="0D0B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32"/>
          <p:cNvPicPr preferRelativeResize="0"/>
          <p:nvPr/>
        </p:nvPicPr>
        <p:blipFill rotWithShape="1">
          <a:blip r:embed="rId4">
            <a:alphaModFix/>
          </a:blip>
          <a:srcRect l="2447" t="9243" r="43524" b="5563"/>
          <a:stretch/>
        </p:blipFill>
        <p:spPr>
          <a:xfrm>
            <a:off x="1026325" y="4899750"/>
            <a:ext cx="1902849" cy="16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0731" y="3920158"/>
            <a:ext cx="4197968" cy="266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8425" y="783075"/>
            <a:ext cx="1840274" cy="245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/>
          <p:cNvPicPr preferRelativeResize="0"/>
          <p:nvPr/>
        </p:nvPicPr>
        <p:blipFill rotWithShape="1">
          <a:blip r:embed="rId3">
            <a:alphaModFix amt="25000"/>
          </a:blip>
          <a:srcRect l="7390" r="22826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686552" y="278089"/>
            <a:ext cx="7770900" cy="5187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0D0B86"/>
                </a:solidFill>
              </a:rPr>
              <a:t>Be still</a:t>
            </a:r>
            <a:endParaRPr sz="4800" i="1">
              <a:solidFill>
                <a:srgbClr val="0D0B86"/>
              </a:solidFill>
            </a:endParaRPr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770" y="1323770"/>
            <a:ext cx="3539575" cy="24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6450" y="3326349"/>
            <a:ext cx="4328224" cy="319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143850"/>
            <a:ext cx="4078051" cy="27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5775" y="1024100"/>
            <a:ext cx="4328224" cy="243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3651938" cy="243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79400" y="2122104"/>
            <a:ext cx="4801029" cy="319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65950" y="3903000"/>
            <a:ext cx="4078049" cy="29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04430" y="5"/>
            <a:ext cx="3539575" cy="235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75003" y="4655415"/>
            <a:ext cx="3309900" cy="220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1085012"/>
            <a:ext cx="4998329" cy="333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58625" y="0"/>
            <a:ext cx="2913375" cy="19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215450" y="0"/>
            <a:ext cx="3539575" cy="353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330301" y="2541975"/>
            <a:ext cx="5109350" cy="287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6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Macintosh PowerPoint</Application>
  <PresentationFormat>On-screen Show (4:3)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BiauKai</vt:lpstr>
      <vt:lpstr>Times New Roman</vt:lpstr>
      <vt:lpstr>Simple Light</vt:lpstr>
      <vt:lpstr>22_Office Theme</vt:lpstr>
      <vt:lpstr>Be still and know…  Psalm 46</vt:lpstr>
      <vt:lpstr>I am God</vt:lpstr>
      <vt:lpstr>Psalm 46     New International Version</vt:lpstr>
      <vt:lpstr>Psalm 46     New International Version</vt:lpstr>
      <vt:lpstr>I am God</vt:lpstr>
      <vt:lpstr>Psalm 46     New International Version</vt:lpstr>
      <vt:lpstr>I am God</vt:lpstr>
      <vt:lpstr>Know</vt:lpstr>
      <vt:lpstr>Be still</vt:lpstr>
      <vt:lpstr>Be still</vt:lpstr>
      <vt:lpstr>Psalm 46     New International Version</vt:lpstr>
      <vt:lpstr>Be still and know that I am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still and know…  Psalm 46</dc:title>
  <cp:lastModifiedBy>Sue de Pyle</cp:lastModifiedBy>
  <cp:revision>1</cp:revision>
  <dcterms:modified xsi:type="dcterms:W3CDTF">2021-06-12T10:31:17Z</dcterms:modified>
</cp:coreProperties>
</file>